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3"/>
  </p:notesMasterIdLst>
  <p:sldIdLst>
    <p:sldId id="316" r:id="rId2"/>
    <p:sldId id="318" r:id="rId3"/>
    <p:sldId id="425" r:id="rId4"/>
    <p:sldId id="413" r:id="rId5"/>
    <p:sldId id="414" r:id="rId6"/>
    <p:sldId id="417" r:id="rId7"/>
    <p:sldId id="419" r:id="rId8"/>
    <p:sldId id="418" r:id="rId9"/>
    <p:sldId id="427" r:id="rId10"/>
    <p:sldId id="428" r:id="rId11"/>
    <p:sldId id="429" r:id="rId12"/>
    <p:sldId id="430" r:id="rId13"/>
    <p:sldId id="431" r:id="rId14"/>
    <p:sldId id="420" r:id="rId15"/>
    <p:sldId id="426" r:id="rId16"/>
    <p:sldId id="415" r:id="rId17"/>
    <p:sldId id="421" r:id="rId18"/>
    <p:sldId id="422" r:id="rId19"/>
    <p:sldId id="423" r:id="rId20"/>
    <p:sldId id="424" r:id="rId21"/>
    <p:sldId id="409" r:id="rId2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1358" y="53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d0293ee280754395ae42b93d93b4950c%40thread.skype/Visualisation%2520Challenge%25202021?groupId=bee22207-25e0-4515-b861-e0fa99c42aaf&amp;tenantId=2b897507-ee8c-4575-830b-4f8267c3d307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9D4B-05A6-4677-B4B5-FF6D063F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Showing the data…..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2E6663-404D-41AD-8586-16D6029A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2" y="992388"/>
            <a:ext cx="6552545" cy="42414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83D7E-B4F7-42A6-9CC1-3D2FEE1D2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194" y="4876007"/>
            <a:ext cx="6503193" cy="4157398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C9511908-E3B3-4ED8-A46E-BEA16257E4FC}"/>
              </a:ext>
            </a:extLst>
          </p:cNvPr>
          <p:cNvSpPr/>
          <p:nvPr/>
        </p:nvSpPr>
        <p:spPr>
          <a:xfrm>
            <a:off x="9152709" y="1733006"/>
            <a:ext cx="3309257" cy="3142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Showing less to see more</a:t>
            </a:r>
          </a:p>
        </p:txBody>
      </p:sp>
    </p:spTree>
    <p:extLst>
      <p:ext uri="{BB962C8B-B14F-4D97-AF65-F5344CB8AC3E}">
        <p14:creationId xmlns:p14="http://schemas.microsoft.com/office/powerpoint/2010/main" val="261904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F34F-47CD-412C-AB87-0438A630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66DF3-AA59-442C-87E5-A715A230B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" y="983679"/>
            <a:ext cx="6636032" cy="4310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87E85E-FA04-478E-A164-F4E362D41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754" y="4876006"/>
            <a:ext cx="7392160" cy="431077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B2FE1D12-ABA2-40FC-B41B-1E30F156F0E4}"/>
              </a:ext>
            </a:extLst>
          </p:cNvPr>
          <p:cNvSpPr/>
          <p:nvPr/>
        </p:nvSpPr>
        <p:spPr>
          <a:xfrm>
            <a:off x="6710091" y="2411481"/>
            <a:ext cx="7110412" cy="2464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2 dimensions can often provide more or clearer information than 3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6F332F3-DE39-4485-B077-7C16593528E4}"/>
              </a:ext>
            </a:extLst>
          </p:cNvPr>
          <p:cNvSpPr/>
          <p:nvPr/>
        </p:nvSpPr>
        <p:spPr>
          <a:xfrm>
            <a:off x="381600" y="6966857"/>
            <a:ext cx="3694012" cy="844732"/>
          </a:xfrm>
          <a:prstGeom prst="wedgeRoundRectCallout">
            <a:avLst>
              <a:gd name="adj1" fmla="val 106673"/>
              <a:gd name="adj2" fmla="val -697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Keep text close to relevant visuals</a:t>
            </a:r>
          </a:p>
        </p:txBody>
      </p:sp>
    </p:spTree>
    <p:extLst>
      <p:ext uri="{BB962C8B-B14F-4D97-AF65-F5344CB8AC3E}">
        <p14:creationId xmlns:p14="http://schemas.microsoft.com/office/powerpoint/2010/main" val="2480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DD3B0-E33B-4ADB-BE57-3CDCF7601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Spagghetti</a:t>
            </a:r>
            <a:r>
              <a:rPr lang="en-GB" dirty="0"/>
              <a:t>…..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A1EA8-F704-4138-9BE3-1D5860724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805" y="0"/>
            <a:ext cx="7162937" cy="3846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E6BD1F-3D77-4459-A2FC-865C50AB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701" y="3990824"/>
            <a:ext cx="7347928" cy="48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4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CCFC1-25A7-4E3E-BFB2-760DA5F24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…and pie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F5FBC-BEDC-4F52-808F-91F200492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183" y="422492"/>
            <a:ext cx="3672128" cy="2898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5F661-43E3-4D7B-AC49-EA5AA9C6D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" y="4294157"/>
            <a:ext cx="6052742" cy="36895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D6E92-79C7-4F39-8AFA-EB44E8699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184" y="5679453"/>
            <a:ext cx="6318204" cy="3319579"/>
          </a:xfrm>
          <a:prstGeom prst="rect">
            <a:avLst/>
          </a:prstGeo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734BFF9-EDBE-492C-8788-975B2A686C9A}"/>
              </a:ext>
            </a:extLst>
          </p:cNvPr>
          <p:cNvSpPr/>
          <p:nvPr/>
        </p:nvSpPr>
        <p:spPr>
          <a:xfrm>
            <a:off x="4423955" y="3449425"/>
            <a:ext cx="2882536" cy="844732"/>
          </a:xfrm>
          <a:prstGeom prst="wedgeRoundRectCallout">
            <a:avLst>
              <a:gd name="adj1" fmla="val -36191"/>
              <a:gd name="adj2" fmla="val 8493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Label close to visuals</a:t>
            </a:r>
          </a:p>
          <a:p>
            <a:pPr algn="ctr"/>
            <a:r>
              <a:rPr lang="en-GB" sz="2000" dirty="0"/>
              <a:t>Also report numbers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BB9CADE-9593-4489-99CB-F062416C6256}"/>
              </a:ext>
            </a:extLst>
          </p:cNvPr>
          <p:cNvSpPr/>
          <p:nvPr/>
        </p:nvSpPr>
        <p:spPr>
          <a:xfrm>
            <a:off x="8321041" y="4564439"/>
            <a:ext cx="2882536" cy="844732"/>
          </a:xfrm>
          <a:prstGeom prst="wedgeRoundRectCallout">
            <a:avLst>
              <a:gd name="adj1" fmla="val -36191"/>
              <a:gd name="adj2" fmla="val 8493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Maybe eating less pie is better for you?</a:t>
            </a:r>
          </a:p>
        </p:txBody>
      </p:sp>
    </p:spTree>
    <p:extLst>
      <p:ext uri="{BB962C8B-B14F-4D97-AF65-F5344CB8AC3E}">
        <p14:creationId xmlns:p14="http://schemas.microsoft.com/office/powerpoint/2010/main" val="240901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F7F0-0D88-46F3-A7D2-E6C0981E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C903F-C23F-4F49-A25D-24DD4AFE971B}"/>
              </a:ext>
            </a:extLst>
          </p:cNvPr>
          <p:cNvSpPr txBox="1"/>
          <p:nvPr/>
        </p:nvSpPr>
        <p:spPr>
          <a:xfrm>
            <a:off x="381598" y="2784877"/>
            <a:ext cx="12242201" cy="38318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Show the data….but not necessarily all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The visual part should accurately reflect that message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The less clutter the better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Integrate text and data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018A37D-28DA-4096-A83E-8C4D9C00DFD7}"/>
              </a:ext>
            </a:extLst>
          </p:cNvPr>
          <p:cNvSpPr/>
          <p:nvPr/>
        </p:nvSpPr>
        <p:spPr>
          <a:xfrm>
            <a:off x="7663543" y="4519748"/>
            <a:ext cx="3788228" cy="1489165"/>
          </a:xfrm>
          <a:prstGeom prst="wedgeRoundRectCallout">
            <a:avLst>
              <a:gd name="adj1" fmla="val -18764"/>
              <a:gd name="adj2" fmla="val -57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lie….deliberately or accidentally</a:t>
            </a:r>
          </a:p>
        </p:txBody>
      </p:sp>
    </p:spTree>
    <p:extLst>
      <p:ext uri="{BB962C8B-B14F-4D97-AF65-F5344CB8AC3E}">
        <p14:creationId xmlns:p14="http://schemas.microsoft.com/office/powerpoint/2010/main" val="140731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01BE-92F0-44D2-AB1E-3B80CEBC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figures great?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A4671-B887-4F4A-84F2-798F7BAAD3FC}"/>
              </a:ext>
            </a:extLst>
          </p:cNvPr>
          <p:cNvSpPr txBox="1"/>
          <p:nvPr/>
        </p:nvSpPr>
        <p:spPr>
          <a:xfrm>
            <a:off x="2272937" y="1286385"/>
            <a:ext cx="7646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800" dirty="0"/>
              <a:t>Attentive vs Pre-attentive processing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72984E-A675-443D-83DD-CFCE60B4B37E}"/>
              </a:ext>
            </a:extLst>
          </p:cNvPr>
          <p:cNvSpPr/>
          <p:nvPr/>
        </p:nvSpPr>
        <p:spPr>
          <a:xfrm>
            <a:off x="216135" y="2352094"/>
            <a:ext cx="6872641" cy="1210491"/>
          </a:xfrm>
          <a:prstGeom prst="wedgeRoundRectCallout">
            <a:avLst>
              <a:gd name="adj1" fmla="val -31327"/>
              <a:gd name="adj2" fmla="val -849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often does the number 3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011C0-CDAD-4509-A04F-4FE238C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96" y="2277089"/>
            <a:ext cx="5111932" cy="1595823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0D088F35-AFE2-4AAF-A9F7-81CA3776BCAB}"/>
              </a:ext>
            </a:extLst>
          </p:cNvPr>
          <p:cNvSpPr/>
          <p:nvPr/>
        </p:nvSpPr>
        <p:spPr>
          <a:xfrm>
            <a:off x="7828418" y="3899225"/>
            <a:ext cx="4315823" cy="1167743"/>
          </a:xfrm>
          <a:prstGeom prst="upArrow">
            <a:avLst>
              <a:gd name="adj1" fmla="val 100000"/>
              <a:gd name="adj2" fmla="val 4151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Attentive processing (serial)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728CC-D21F-449F-97E0-90C5DDFA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7" y="6575786"/>
            <a:ext cx="5125422" cy="170057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B2D017E-AC2E-48FC-AD7A-8E111A11B268}"/>
              </a:ext>
            </a:extLst>
          </p:cNvPr>
          <p:cNvSpPr/>
          <p:nvPr/>
        </p:nvSpPr>
        <p:spPr>
          <a:xfrm>
            <a:off x="1408396" y="5434733"/>
            <a:ext cx="4249783" cy="1182778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Pre-attentive processing (parallel)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BCAA6-E43E-4E02-9D29-AAF3425CE48D}"/>
              </a:ext>
            </a:extLst>
          </p:cNvPr>
          <p:cNvSpPr txBox="1"/>
          <p:nvPr/>
        </p:nvSpPr>
        <p:spPr>
          <a:xfrm>
            <a:off x="6997335" y="6874444"/>
            <a:ext cx="584345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Pre-attentive processing is quicker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We can also already be misled before we even start to think</a:t>
            </a:r>
          </a:p>
        </p:txBody>
      </p:sp>
    </p:spTree>
    <p:extLst>
      <p:ext uri="{BB962C8B-B14F-4D97-AF65-F5344CB8AC3E}">
        <p14:creationId xmlns:p14="http://schemas.microsoft.com/office/powerpoint/2010/main" val="1900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In 1855 John Snow was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66421-D475-40D6-AA72-0476C5D4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Un-necessary clutter: The case of texture..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5EA48-0227-4F7A-8D0C-9067A667B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519" y="2170528"/>
            <a:ext cx="4744112" cy="2705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5FCA47-FC76-40D0-946B-9A82E197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367" y="5936110"/>
            <a:ext cx="5598416" cy="270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547</Words>
  <Application>Microsoft Office PowerPoint</Application>
  <PresentationFormat>Custom</PresentationFormat>
  <Paragraphs>100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</vt:lpstr>
      <vt:lpstr>PowerPoint Presentation</vt:lpstr>
      <vt:lpstr>Why are figures great?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Un-necessary clutter: The case of texture..</vt:lpstr>
      <vt:lpstr>Showing the data…..</vt:lpstr>
      <vt:lpstr>3 dimensions</vt:lpstr>
      <vt:lpstr>Spagghetti…..</vt:lpstr>
      <vt:lpstr>…and pie</vt:lpstr>
      <vt:lpstr>The bad – What can go wrong?</vt:lpstr>
      <vt:lpstr>Some principles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211</cp:revision>
  <dcterms:created xsi:type="dcterms:W3CDTF">2020-09-13T09:08:16Z</dcterms:created>
  <dcterms:modified xsi:type="dcterms:W3CDTF">2021-09-28T10:17:20Z</dcterms:modified>
</cp:coreProperties>
</file>